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75" r:id="rId3"/>
    <p:sldId id="286" r:id="rId4"/>
    <p:sldId id="279" r:id="rId5"/>
    <p:sldId id="287" r:id="rId6"/>
    <p:sldId id="288" r:id="rId7"/>
    <p:sldId id="289" r:id="rId8"/>
    <p:sldId id="290" r:id="rId9"/>
    <p:sldId id="291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26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4/9/2023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4/9/2023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7D3E5B-4BED-B24C-9674-6B6454D0456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itle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8" name="Picture Placeholder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9" name="Picture Placeholder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9" name="Text Placeholder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17" name="Picture Placeholder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5" name="Text Placeholder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7" name="Picture Placeholder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0000"/>
            </a:schemeClr>
          </a:solidFill>
        </p:spPr>
        <p:txBody>
          <a:bodyPr wrap="square" lIns="91440" tIns="219456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1" name="Text Placeholder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20" name="Text Placeholder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9" name="Text Placeholder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Second level</a:t>
            </a:r>
          </a:p>
          <a:p>
            <a:pPr marL="285750" lvl="0" indent="-285750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6" name="Picture Placeholder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5" name="Picture Placeholder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anchor="ctr">
            <a:no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reeform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6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anchor="b">
            <a:noAutofit/>
          </a:bodyPr>
          <a:lstStyle>
            <a:lvl1pPr>
              <a:defRPr sz="36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>
            <a:noAutofit/>
          </a:bodyPr>
          <a:lstStyle>
            <a:lvl1pPr>
              <a:defRPr sz="36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reeform 5" descr="Man looking up at skyscraper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2" name="Picture 11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anchor="ctr">
            <a:noAutofit/>
          </a:bodyPr>
          <a:lstStyle>
            <a:lvl1pPr algn="ctr">
              <a:defRPr sz="36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5" name="Picture Placeholder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8" name="Text Placeholder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6" name="Picture Placeholder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79000"/>
            </a:schemeClr>
          </a:solidFill>
        </p:spPr>
        <p:txBody>
          <a:bodyPr wrap="square" lIns="118872" tIns="36576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6" name="Text Placeholder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738" y="993244"/>
            <a:ext cx="6226593" cy="3427502"/>
          </a:xfrm>
        </p:spPr>
        <p:txBody>
          <a:bodyPr/>
          <a:lstStyle/>
          <a:p>
            <a:r>
              <a:rPr lang="en-US" dirty="0"/>
              <a:t>Power co,</a:t>
            </a:r>
            <a:br>
              <a:rPr lang="en-US" dirty="0"/>
            </a:br>
            <a:r>
              <a:rPr lang="en-US" dirty="0" err="1"/>
              <a:t>Expolatory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data</a:t>
            </a:r>
            <a:br>
              <a:rPr lang="en-US" dirty="0"/>
            </a:br>
            <a:r>
              <a:rPr lang="en-US" dirty="0"/>
              <a:t>analysis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B35086-0CC9-27F6-6E0B-D4F2AD6181E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8A5661-D5F1-FE42-FC42-CC2D27E7AA8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pic>
        <p:nvPicPr>
          <p:cNvPr id="9" name="Picture Placeholder 11" descr="Close-up of skyscrapers">
            <a:extLst>
              <a:ext uri="{FF2B5EF4-FFF2-40B4-BE49-F238E27FC236}">
                <a16:creationId xmlns:a16="http://schemas.microsoft.com/office/drawing/2014/main" id="{F1C48F23-8E0F-4719-8886-4A20421AABE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</a:t>
            </a:r>
          </a:p>
          <a:p>
            <a:r>
              <a:rPr lang="en-US" dirty="0"/>
              <a:t>PRIMARY GOALS</a:t>
            </a:r>
          </a:p>
          <a:p>
            <a:r>
              <a:rPr lang="en-US" dirty="0"/>
              <a:t>AREAS OF GROWTH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 GOALS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Testing whether there is a correlation between churning and sales price.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40E13AC-B5E7-B132-0EB7-541E53B3DA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26E68C1-1703-73CF-D4D8-D10C96073FA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0FE709F-757F-9DAB-DC56-68FD7C46FC5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A7158D5-C54E-C1C2-70BB-D7F577BB8A7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7C3C5886-E029-D21B-321A-17B1F0B36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056" y="481511"/>
            <a:ext cx="3992590" cy="4597212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C338585E-66D6-CB09-3D0D-E01B980294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9518" y="73692"/>
            <a:ext cx="4685881" cy="53122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5723A7A-D543-D63C-892A-02B53C075716}"/>
              </a:ext>
            </a:extLst>
          </p:cNvPr>
          <p:cNvSpPr txBox="1"/>
          <p:nvPr/>
        </p:nvSpPr>
        <p:spPr>
          <a:xfrm>
            <a:off x="298056" y="5275385"/>
            <a:ext cx="110264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“MISSING” values included in the ‘</a:t>
            </a:r>
            <a:r>
              <a:rPr lang="en-US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channel_sales</a:t>
            </a:r>
            <a:r>
              <a:rPr lang="en-US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’ column, creates a problem. Due to how much of the column data it constitutes, it is unadvisable to delete all its values. An attempt at imputation creates a bias by transforming ‘</a:t>
            </a:r>
            <a:r>
              <a:rPr kumimoji="0" lang="en-NG" altLang="en-NG" sz="1800" b="0" i="0" u="none" strike="noStrike" cap="none" normalizeH="0" baseline="0" dirty="0" err="1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foosdfpfkusacimwkcsosbicdxkicaua</a:t>
            </a:r>
            <a:r>
              <a:rPr kumimoji="0" lang="en-US" altLang="en-NG" sz="18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’ into the highest value without proof. The safe alternative was to proceed with the data with “MISSING” included.</a:t>
            </a:r>
            <a:r>
              <a:rPr kumimoji="0" lang="en-NG" altLang="en-NG" sz="18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kumimoji="0" lang="en-NG" altLang="en-NG" sz="4800" b="0" i="0" u="none" strike="noStrike" cap="none" normalizeH="0" baseline="0" dirty="0">
              <a:ln>
                <a:noFill/>
              </a:ln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endParaRPr lang="en-NG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564C7E4E-EE13-3410-FA14-B058A0C578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NG" altLang="en-NG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71523-C4B5-CA9C-E219-F89BA5FFF7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E2DF14-A238-8097-A3D4-29A7FA4715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C391BF81-5159-172E-84D4-CB604EE67E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374" y="236604"/>
            <a:ext cx="7783776" cy="63847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1CF2E3E-9780-746B-FC39-90792BD1E68A}"/>
              </a:ext>
            </a:extLst>
          </p:cNvPr>
          <p:cNvSpPr txBox="1"/>
          <p:nvPr/>
        </p:nvSpPr>
        <p:spPr>
          <a:xfrm>
            <a:off x="8309987" y="1416818"/>
            <a:ext cx="31149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10% of customers have churned</a:t>
            </a:r>
            <a:endParaRPr lang="en-NG" dirty="0"/>
          </a:p>
        </p:txBody>
      </p:sp>
    </p:spTree>
    <p:extLst>
      <p:ext uri="{BB962C8B-B14F-4D97-AF65-F5344CB8AC3E}">
        <p14:creationId xmlns:p14="http://schemas.microsoft.com/office/powerpoint/2010/main" val="112521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71523-C4B5-CA9C-E219-F89BA5FFF7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E2DF14-A238-8097-A3D4-29A7FA4715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CF2E3E-9780-746B-FC39-90792BD1E68A}"/>
              </a:ext>
            </a:extLst>
          </p:cNvPr>
          <p:cNvSpPr txBox="1"/>
          <p:nvPr/>
        </p:nvSpPr>
        <p:spPr>
          <a:xfrm>
            <a:off x="8309987" y="1416818"/>
            <a:ext cx="311498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NG" sz="18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‘</a:t>
            </a:r>
            <a:r>
              <a:rPr kumimoji="0" lang="en-NG" altLang="en-NG" sz="1800" b="0" i="0" u="none" strike="noStrike" cap="none" normalizeH="0" baseline="0" dirty="0" err="1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foosdfpfkusacimwkcsosbicdxkicaua</a:t>
            </a:r>
            <a:r>
              <a:rPr kumimoji="0" lang="en-US" altLang="en-NG" sz="18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’ has the highest churn rate, however, this is because it has the highest sales</a:t>
            </a:r>
            <a:endParaRPr lang="en-NG" dirty="0"/>
          </a:p>
        </p:txBody>
      </p:sp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B9AED6EE-76F3-C777-CBF8-6FAB02896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6935" y="0"/>
            <a:ext cx="61041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340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71523-C4B5-CA9C-E219-F89BA5FFF7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E2DF14-A238-8097-A3D4-29A7FA4715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CF2E3E-9780-746B-FC39-90792BD1E68A}"/>
              </a:ext>
            </a:extLst>
          </p:cNvPr>
          <p:cNvSpPr txBox="1"/>
          <p:nvPr/>
        </p:nvSpPr>
        <p:spPr>
          <a:xfrm>
            <a:off x="7295103" y="1406769"/>
            <a:ext cx="31149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0" lang="en-US" altLang="en-NG" sz="18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All of the distributions here are right skewed. Therefore, this could indicate that a small number of customers are responsible for a large portion of gas and electricity consumption.</a:t>
            </a:r>
            <a:endParaRPr lang="en-NG" dirty="0"/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B638FC00-6050-D5A1-6A74-6748D2576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050" y="0"/>
            <a:ext cx="41958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181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71523-C4B5-CA9C-E219-F89BA5FFF7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E2DF14-A238-8097-A3D4-29A7FA4715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CF2E3E-9780-746B-FC39-90792BD1E68A}"/>
              </a:ext>
            </a:extLst>
          </p:cNvPr>
          <p:cNvSpPr txBox="1"/>
          <p:nvPr/>
        </p:nvSpPr>
        <p:spPr>
          <a:xfrm>
            <a:off x="7295103" y="1406769"/>
            <a:ext cx="311498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Here also, most of the distributions here are right skewed. Therefore, this could indicate that a small number of customers are responsible for a large portion of sales revenue. This could suggest that a business should focus their marketing efforts and resources on these high-value customers in order to maximize profits.</a:t>
            </a:r>
            <a:endParaRPr lang="en-NG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0FAB878-59ED-EBFB-BA22-F4DE42D50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908" y="0"/>
            <a:ext cx="18304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414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71523-C4B5-CA9C-E219-F89BA5FFF7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E2DF14-A238-8097-A3D4-29A7FA47157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CF2E3E-9780-746B-FC39-90792BD1E68A}"/>
              </a:ext>
            </a:extLst>
          </p:cNvPr>
          <p:cNvSpPr txBox="1"/>
          <p:nvPr/>
        </p:nvSpPr>
        <p:spPr>
          <a:xfrm>
            <a:off x="7295103" y="1406769"/>
            <a:ext cx="311498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0" dirty="0"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Here also, most of the distributions here are right skewed. Therefore, this could indicate that a small number of customers are responsible for a large portion of sales revenue. This could suggest that a business should focus their marketing efforts and resources on these high-value customers in order to maximize profits.</a:t>
            </a:r>
            <a:endParaRPr lang="en-NG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0FAB878-59ED-EBFB-BA22-F4DE42D50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1908" y="0"/>
            <a:ext cx="18304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2116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051434_Win32.potx" id="{7B2D7B8E-2D47-4BF1-BC40-B568BA0D280C}" vid="{D2030841-31B0-48F6-B8F7-9C53FB3093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30</TotalTime>
  <Words>301</Words>
  <Application>Microsoft Office PowerPoint</Application>
  <PresentationFormat>Widescreen</PresentationFormat>
  <Paragraphs>33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Avenir Next LT Pro</vt:lpstr>
      <vt:lpstr>Calibri</vt:lpstr>
      <vt:lpstr>Open Sans</vt:lpstr>
      <vt:lpstr>Office Theme</vt:lpstr>
      <vt:lpstr>Power co, Expolatory  data analysis</vt:lpstr>
      <vt:lpstr>AGENDA</vt:lpstr>
      <vt:lpstr>PRIMARY GOALS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 co, Expolatory  data analysis</dc:title>
  <dc:creator>Joshua Ajala</dc:creator>
  <cp:lastModifiedBy>Joshua Ajala</cp:lastModifiedBy>
  <cp:revision>2</cp:revision>
  <dcterms:created xsi:type="dcterms:W3CDTF">2023-03-25T10:20:25Z</dcterms:created>
  <dcterms:modified xsi:type="dcterms:W3CDTF">2023-04-09T08:46:13Z</dcterms:modified>
</cp:coreProperties>
</file>